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8" r:id="rId2"/>
    <p:sldId id="262" r:id="rId3"/>
    <p:sldId id="267" r:id="rId4"/>
    <p:sldId id="268" r:id="rId5"/>
    <p:sldId id="269" r:id="rId6"/>
    <p:sldId id="271" r:id="rId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МБДОУ детский сад №31 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«Золотая рыбка»</a:t>
            </a:r>
            <a:endParaRPr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ru-RU" dirty="0"/>
          </a:p>
          <a:p>
            <a:pPr marL="0" indent="0" algn="just" rtl="0">
              <a:buNone/>
            </a:pPr>
            <a:r>
              <a:rPr lang="ru-RU" b="1" dirty="0"/>
              <a:t>08.04.2021 года в детском саду «Золотая рыбка» прошел день древонасаждения!</a:t>
            </a:r>
          </a:p>
          <a:p>
            <a:pPr marL="0" indent="0" algn="just" rtl="0">
              <a:buNone/>
            </a:pPr>
            <a:r>
              <a:rPr lang="ru-RU" b="1" dirty="0"/>
              <a:t>В акции активно приняли участие родители совместно с воспитанниками и сотрудниками детского сада!</a:t>
            </a:r>
          </a:p>
          <a:p>
            <a:pPr marL="0" indent="0" algn="just" rtl="0">
              <a:buNone/>
            </a:pPr>
            <a:r>
              <a:rPr lang="ru-RU" b="1" dirty="0"/>
              <a:t>Территория детского сада была озеленена 20-ю деревьями и кустарниками.</a:t>
            </a:r>
          </a:p>
          <a:p>
            <a:pPr marL="0" indent="0" algn="just" rtl="0">
              <a:buNone/>
            </a:pPr>
            <a:endParaRPr dirty="0"/>
          </a:p>
        </p:txBody>
      </p:sp>
      <p:pic>
        <p:nvPicPr>
          <p:cNvPr id="3" name="Детские сна Звезда - Спокойный ребенок (www.hotplayer.ru)">
            <a:hlinkClick r:id="" action="ppaction://media"/>
            <a:extLst>
              <a:ext uri="{FF2B5EF4-FFF2-40B4-BE49-F238E27FC236}">
                <a16:creationId xmlns:a16="http://schemas.microsoft.com/office/drawing/2014/main" id="{5C1DED03-E848-40FE-973D-DE02CDA0E2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1534" y="314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14">
        <p:fade/>
      </p:transition>
    </mc:Choice>
    <mc:Fallback>
      <p:transition spd="med" advTm="19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99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14532" y="3555521"/>
            <a:ext cx="4781725" cy="2168517"/>
          </a:xfrm>
        </p:spPr>
        <p:txBody>
          <a:bodyPr rtlCol="0"/>
          <a:lstStyle/>
          <a:p>
            <a:pPr rtl="0"/>
            <a:r>
              <a:rPr lang="ru" b="1" dirty="0"/>
              <a:t>Посадите дерево или лучше десять,</a:t>
            </a:r>
          </a:p>
          <a:p>
            <a:pPr rtl="0"/>
            <a:r>
              <a:rPr lang="ru" b="1" dirty="0"/>
              <a:t>Не жалейте для рассады удобрений смеси.</a:t>
            </a:r>
            <a:endParaRPr lang="en-US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8E5155-0BAF-4324-95DE-2610E4D78A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 b="211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418">
        <p:fade/>
      </p:transition>
    </mc:Choice>
    <mc:Fallback>
      <p:transition spd="med" advTm="741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BEB6A4-1B32-4594-829E-0CAC25E98E4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510396" y="5137326"/>
            <a:ext cx="5281266" cy="1007610"/>
          </a:xfrm>
        </p:spPr>
        <p:txBody>
          <a:bodyPr rtlCol="0">
            <a:noAutofit/>
          </a:bodyPr>
          <a:lstStyle/>
          <a:p>
            <a:pPr rtl="0"/>
            <a:r>
              <a:rPr lang="ru-RU" sz="1800" b="1" dirty="0"/>
              <a:t>Поливайте чаще, чтоб деревья пили,</a:t>
            </a:r>
          </a:p>
          <a:p>
            <a:pPr rtl="0"/>
            <a:r>
              <a:rPr lang="ru-RU" sz="1800" b="1" dirty="0"/>
              <a:t>Чтобы крепче, зеленей кроны у них были.</a:t>
            </a:r>
            <a:endParaRPr lang="en-US" sz="1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487B68-7EC5-4D8D-8949-B9BC3E0521A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80">
        <p:fade/>
      </p:transition>
    </mc:Choice>
    <mc:Fallback>
      <p:transition spd="med" advTm="938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B80C5E-9A0D-466E-95BB-EFDAD6B0CB7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684477" y="5056460"/>
            <a:ext cx="5880683" cy="1109448"/>
          </a:xfrm>
        </p:spPr>
        <p:txBody>
          <a:bodyPr rtlCol="0">
            <a:normAutofit/>
          </a:bodyPr>
          <a:lstStyle/>
          <a:p>
            <a:pPr rtl="0"/>
            <a:r>
              <a:rPr lang="ru-RU" sz="1800" b="1" dirty="0"/>
              <a:t>А вокруг деревьев цветов насадите,</a:t>
            </a:r>
          </a:p>
          <a:p>
            <a:pPr rtl="0"/>
            <a:r>
              <a:rPr lang="ru-RU" sz="1800" b="1" dirty="0"/>
              <a:t>А когда все зацветет-радуйтесь, глядите.</a:t>
            </a:r>
            <a:endParaRPr lang="en-US" sz="1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653627-CF6A-4F85-AF00-107C5E14248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1667"/>
          <a:stretch>
            <a:fillRect/>
          </a:stretch>
        </p:blipFill>
        <p:spPr/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AEE69A-BD1F-4D84-BB5A-7BA7A067954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56">
        <p:fade/>
      </p:transition>
    </mc:Choice>
    <mc:Fallback>
      <p:transition spd="med" advTm="1085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2BF01-4880-4822-B8D4-5C8F7027D09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/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6345DE-14A8-4EAB-AFB8-72B387AAA1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>
          <a:xfrm>
            <a:off x="5546780" y="579936"/>
            <a:ext cx="2993366" cy="230533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E43D29-7673-4F46-A4C9-F6AD1561BFB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half" idx="21"/>
          </p:nvPr>
        </p:nvSpPr>
        <p:spPr>
          <a:xfrm>
            <a:off x="9093665" y="2497822"/>
            <a:ext cx="2869035" cy="931178"/>
          </a:xfrm>
        </p:spPr>
        <p:txBody>
          <a:bodyPr rtlCol="0">
            <a:normAutofit/>
          </a:bodyPr>
          <a:lstStyle/>
          <a:p>
            <a:pPr rtl="0"/>
            <a:r>
              <a:rPr lang="ru-RU" sz="1800" b="1" dirty="0"/>
              <a:t>Все красиво сделано Вашими руками!!!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632">
        <p:fade/>
      </p:transition>
    </mc:Choice>
    <mc:Fallback>
      <p:transition spd="med" advTm="863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743200" y="5137326"/>
            <a:ext cx="7348756" cy="1007610"/>
          </a:xfrm>
        </p:spPr>
        <p:txBody>
          <a:bodyPr rtlCol="0">
            <a:normAutofit/>
          </a:bodyPr>
          <a:lstStyle/>
          <a:p>
            <a:pPr rtl="0"/>
            <a:r>
              <a:rPr lang="ru-RU" sz="2400" b="1" dirty="0"/>
              <a:t>Это чудо на Земле Вы создали сами!!!</a:t>
            </a:r>
            <a:endParaRPr lang="en-US" sz="24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97701E-D293-4068-8346-47660BB0EFA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b="6389"/>
          <a:stretch>
            <a:fillRect/>
          </a:stretch>
        </p:blipFill>
        <p:spPr/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6FA77E-1344-4008-85DE-881AC4ABFF5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" b="6389"/>
          <a:stretch>
            <a:fillRect/>
          </a:stretch>
        </p:blipFill>
        <p:spPr/>
      </p:pic>
      <p:pic>
        <p:nvPicPr>
          <p:cNvPr id="19" name="Детские сна Звезда - Спокойный ребенок (www.hotplayer.ru)">
            <a:hlinkClick r:id="" action="ppaction://media"/>
            <a:extLst>
              <a:ext uri="{FF2B5EF4-FFF2-40B4-BE49-F238E27FC236}">
                <a16:creationId xmlns:a16="http://schemas.microsoft.com/office/drawing/2014/main" id="{9F3800B8-7489-40E0-9E79-1048144A5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83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853">
        <p:fade/>
      </p:transition>
    </mc:Choice>
    <mc:Fallback>
      <p:transition spd="med" advTm="9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830" objId="19"/>
        <p14:stopEvt time="9853" objId="1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природе, представленная в альбомной ориентации (широкоэкранный формат)</Template>
  <TotalTime>40</TotalTime>
  <Words>103</Words>
  <Application>Microsoft Office PowerPoint</Application>
  <PresentationFormat>Широкоэкранный</PresentationFormat>
  <Paragraphs>13</Paragraphs>
  <Slides>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Segoe Print</vt:lpstr>
      <vt:lpstr>Природа 16 х 9</vt:lpstr>
      <vt:lpstr>МБДОУ детский сад №31  «Золотая рыбка»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User</dc:creator>
  <cp:lastModifiedBy>User</cp:lastModifiedBy>
  <cp:revision>5</cp:revision>
  <dcterms:created xsi:type="dcterms:W3CDTF">2021-04-09T05:19:24Z</dcterms:created>
  <dcterms:modified xsi:type="dcterms:W3CDTF">2021-04-09T05:59:36Z</dcterms:modified>
</cp:coreProperties>
</file>