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</p:sldMasterIdLst>
  <p:handoutMasterIdLst>
    <p:handoutMasterId r:id="rId15"/>
  </p:handoutMasterIdLst>
  <p:sldIdLst>
    <p:sldId id="264" r:id="rId5"/>
    <p:sldId id="265" r:id="rId6"/>
    <p:sldId id="266" r:id="rId7"/>
    <p:sldId id="267" r:id="rId8"/>
    <p:sldId id="268" r:id="rId9"/>
    <p:sldId id="269" r:id="rId10"/>
    <p:sldId id="270" r:id="rId11"/>
    <p:sldId id="263" r:id="rId12"/>
    <p:sldId id="271" r:id="rId13"/>
    <p:sldId id="27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1" autoAdjust="0"/>
    <p:restoredTop sz="93052" autoAdjust="0"/>
  </p:normalViewPr>
  <p:slideViewPr>
    <p:cSldViewPr snapToGrid="0">
      <p:cViewPr varScale="1">
        <p:scale>
          <a:sx n="114" d="100"/>
          <a:sy n="114" d="100"/>
        </p:scale>
        <p:origin x="1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4919472"/>
            <a:ext cx="780779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2486190"/>
            <a:ext cx="6529105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3148546"/>
            <a:ext cx="946995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064" flipH="1">
            <a:off x="9040091" y="280346"/>
            <a:ext cx="1620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264">
            <a:off x="432872" y="866690"/>
            <a:ext cx="2281516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8" y="5120640"/>
            <a:ext cx="462607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76" y="-494119"/>
            <a:ext cx="2726006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0" y="785524"/>
            <a:ext cx="521596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9" y="4982080"/>
            <a:ext cx="2264474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841" y="624268"/>
            <a:ext cx="1087755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6" y="160762"/>
            <a:ext cx="844933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44" y="105247"/>
            <a:ext cx="748195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5" y="4768561"/>
            <a:ext cx="1497976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19" y="5166360"/>
            <a:ext cx="9248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7" y="89169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3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9" y="169358"/>
            <a:ext cx="766227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13" y="3233118"/>
            <a:ext cx="1383331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47" y="5688912"/>
            <a:ext cx="1750047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40" y="1171075"/>
            <a:ext cx="1844592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80944" y="1964368"/>
            <a:ext cx="6210373" cy="1161046"/>
          </a:xfrm>
          <a:prstGeom prst="rect">
            <a:avLst/>
          </a:prstGeom>
        </p:spPr>
        <p:txBody>
          <a:bodyPr/>
          <a:lstStyle>
            <a:lvl1pPr>
              <a:defRPr sz="54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40" y="-1521677"/>
            <a:ext cx="869033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7" y="6858000"/>
            <a:ext cx="114300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188" y="4246511"/>
            <a:ext cx="1063754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276" y="247307"/>
            <a:ext cx="100584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" y="5255401"/>
            <a:ext cx="398728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366661"/>
            <a:ext cx="1178004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944 0.039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0.26823 0.75972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3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4127 -0.5307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-2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6 0.32106 L -0.23802 -0.4694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45143" decel="4514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-0.06966 0.12616 -0.2306 0.11273 -0.23867 0.10695 C -0.2405 0.10533 -0.42617 0.13426 -0.50482 0.10093 C -0.58373 0.06783 -0.65964 -0.01967 -0.71185 -0.09236 C -0.76185 -0.18102 -0.79128 -0.24815 -0.81133 -0.3169 C -0.83151 -0.38588 -0.84271 -0.53379 -0.85026 -0.55416 " pathEditMode="relative" rAng="0" ptsTypes="AAAA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  <p:sldLayoutId id="2147483681" r:id="rId3"/>
    <p:sldLayoutId id="2147483687" r:id="rId4"/>
    <p:sldLayoutId id="2147483688" r:id="rId5"/>
    <p:sldLayoutId id="2147483689" r:id="rId6"/>
    <p:sldLayoutId id="2147483692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25.jp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jpg"/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27.jp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11" Type="http://schemas.openxmlformats.org/officeDocument/2006/relationships/image" Target="../media/image28.jp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9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31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.mp3"/><Relationship Id="rId7" Type="http://schemas.openxmlformats.org/officeDocument/2006/relationships/image" Target="../media/image34.jpg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0100" y="1107366"/>
            <a:ext cx="9650184" cy="4150433"/>
          </a:xfrm>
          <a:prstGeom prst="rect">
            <a:avLst/>
          </a:prstGeom>
        </p:spPr>
        <p:txBody>
          <a:bodyPr/>
          <a:lstStyle/>
          <a:p>
            <a:pPr algn="ctr"/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№31 «Золотая рыбка»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ст.Кривянская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ПТИЦ</a:t>
            </a:r>
          </a:p>
        </p:txBody>
      </p:sp>
      <p:pic>
        <p:nvPicPr>
          <p:cNvPr id="7" name="Пение птиц - Утро в лесу (www.hotplayer.ru)">
            <a:hlinkClick r:id="" action="ppaction://media"/>
            <a:extLst>
              <a:ext uri="{FF2B5EF4-FFF2-40B4-BE49-F238E27FC236}">
                <a16:creationId xmlns:a16="http://schemas.microsoft.com/office/drawing/2014/main" id="{A27346C6-F82C-4B83-9935-1EF6F1C663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897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271">
        <p14:doors dir="vert"/>
      </p:transition>
    </mc:Choice>
    <mc:Fallback>
      <p:transition spd="slow" advTm="62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21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959" objId="7"/>
        <p14:stopEvt time="6271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1869" y="820396"/>
            <a:ext cx="8759439" cy="5905144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МБДОУ №31 «Золотая рыбка» прошли дни Всероссийской акции </a:t>
            </a:r>
            <a:b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птиц».</a:t>
            </a:r>
            <a:b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это время дети участвовали в квестах и викторинах, занимались лепкой, рисованием, аппликацией.</a:t>
            </a:r>
            <a:b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 много нового и интересного о жизни птиц нашего края.</a:t>
            </a:r>
            <a:b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во всех возрастных группах</a:t>
            </a:r>
            <a:b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 беседы о пользе птиц в нашей жизни, о птицах Донского края.</a:t>
            </a:r>
            <a:b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акции приняли участие 86 воспитанников,</a:t>
            </a:r>
            <a:b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педагогов и 28 родителей.</a:t>
            </a: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Пение птиц - Утро в лесу (www.hotplayer.ru)">
            <a:hlinkClick r:id="" action="ppaction://media"/>
            <a:extLst>
              <a:ext uri="{FF2B5EF4-FFF2-40B4-BE49-F238E27FC236}">
                <a16:creationId xmlns:a16="http://schemas.microsoft.com/office/drawing/2014/main" id="{4BA9882E-AC3D-4012-97CD-1C112811DD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368" y="28215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52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5052">
        <p14:doors dir="vert"/>
        <p:sndAc>
          <p:stSnd>
            <p:snd r:embed="rId5" name="voltage.wav"/>
          </p:stSnd>
        </p:sndAc>
      </p:transition>
    </mc:Choice>
    <mc:Fallback>
      <p:transition spd="slow" advTm="15052">
        <p:fade/>
        <p:sndAc>
          <p:stSnd>
            <p:snd r:embed="rId5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22" objId="5"/>
        <p14:stopEvt time="15052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591300" y="5897975"/>
            <a:ext cx="4313682" cy="94982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Пой-ка, подпевай-ка</a:t>
            </a:r>
            <a:br>
              <a:rPr lang="ru-RU" sz="32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32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Десять птичек-стайка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52" y="6991855"/>
            <a:ext cx="2264474" cy="13310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9991" y="-1019175"/>
            <a:ext cx="1087755" cy="1019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658" y="238386"/>
            <a:ext cx="844933" cy="7930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3120540"/>
            <a:ext cx="386141" cy="6060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27317F-A1C4-455C-89FF-846663C861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833" y="10198"/>
            <a:ext cx="7783830" cy="5837873"/>
          </a:xfrm>
          <a:prstGeom prst="rect">
            <a:avLst/>
          </a:prstGeom>
        </p:spPr>
      </p:pic>
      <p:pic>
        <p:nvPicPr>
          <p:cNvPr id="17" name="Пение птиц - Утро в лесу (www.hotplayer.ru)">
            <a:hlinkClick r:id="" action="ppaction://media"/>
            <a:extLst>
              <a:ext uri="{FF2B5EF4-FFF2-40B4-BE49-F238E27FC236}">
                <a16:creationId xmlns:a16="http://schemas.microsoft.com/office/drawing/2014/main" id="{919CBB66-E535-40FC-920C-D83745CBB8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00182" y="27203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76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400" advTm="6681">
        <p14:doors dir="vert"/>
      </p:transition>
    </mc:Choice>
    <mc:Fallback>
      <p:transition spd="slow" advTm="6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37 L 0.52227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13229 0.28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1527 L 0.22279 -0.28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21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50" objId="17"/>
        <p14:stopEvt time="6681" objId="1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020" y="-3242"/>
            <a:ext cx="748195" cy="7022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212" y="-991538"/>
            <a:ext cx="1497976" cy="9466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6375077" y="5754584"/>
            <a:ext cx="4343174" cy="96603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птичка-соловей,</a:t>
            </a: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птичка -воробей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84" y="3369470"/>
            <a:ext cx="386141" cy="6060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124F13-2068-478A-BF52-10BAEEA896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42" y="117274"/>
            <a:ext cx="7439874" cy="5574093"/>
          </a:xfrm>
          <a:prstGeom prst="rect">
            <a:avLst/>
          </a:prstGeom>
        </p:spPr>
      </p:pic>
      <p:pic>
        <p:nvPicPr>
          <p:cNvPr id="14" name="Пение птиц - Утро в лесу (www.hotplayer.ru)">
            <a:hlinkClick r:id="" action="ppaction://media"/>
            <a:extLst>
              <a:ext uri="{FF2B5EF4-FFF2-40B4-BE49-F238E27FC236}">
                <a16:creationId xmlns:a16="http://schemas.microsoft.com/office/drawing/2014/main" id="{1B1C80DA-051B-484E-B80F-0CF3035C11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68754" y="255631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74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400" advTm="5920">
        <p14:doors dir="vert"/>
      </p:transition>
    </mc:Choice>
    <mc:Fallback>
      <p:transition spd="slow" advTm="59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50092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43476 0.8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4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211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78" objId="14"/>
        <p14:stopEvt time="5920" objId="1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265" y="5200321"/>
            <a:ext cx="924802" cy="868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427" y="0"/>
            <a:ext cx="920345" cy="7539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7248524" y="2192001"/>
            <a:ext cx="4057561" cy="1066683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птичка-</a:t>
            </a:r>
            <a:r>
              <a:rPr lang="ru-RU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совушка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сонная головушка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7" y="2725343"/>
            <a:ext cx="386141" cy="6060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C32FDB-C882-4684-93DB-3588EA1D1C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49" y="145352"/>
            <a:ext cx="5310322" cy="7080429"/>
          </a:xfrm>
          <a:prstGeom prst="rect">
            <a:avLst/>
          </a:prstGeom>
        </p:spPr>
      </p:pic>
      <p:pic>
        <p:nvPicPr>
          <p:cNvPr id="12" name="Пение птиц - Утро в лесу (www.hotplayer.ru)">
            <a:hlinkClick r:id="" action="ppaction://media"/>
            <a:extLst>
              <a:ext uri="{FF2B5EF4-FFF2-40B4-BE49-F238E27FC236}">
                <a16:creationId xmlns:a16="http://schemas.microsoft.com/office/drawing/2014/main" id="{67E9DE98-73F7-4CC0-BCDC-009AB7F5F2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24202" y="44915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321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400" advTm="7033">
        <p14:doors dir="vert"/>
      </p:transition>
    </mc:Choice>
    <mc:Fallback>
      <p:transition spd="slow" advTm="7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29 -0.00532 L -0.53555 0.00648 " pathEditMode="relative" rAng="0" ptsTypes="AA">
                                      <p:cBhvr>
                                        <p:cTn id="6" dur="1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3599 -0.005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-13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21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63" objId="12"/>
        <p14:stopEvt time="7033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65" y="3306270"/>
            <a:ext cx="1383331" cy="1766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54" y="5677896"/>
            <a:ext cx="1766534" cy="11801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367243" y="5898410"/>
            <a:ext cx="5234731" cy="83966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птичка-свиристель,</a:t>
            </a:r>
            <a:b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птичка-коростель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141" y="2314576"/>
            <a:ext cx="471359" cy="739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677" y="12905"/>
            <a:ext cx="766227" cy="7191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B9EA76-DC4B-4322-97D8-39A27A3032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9" y="12905"/>
            <a:ext cx="7847340" cy="5885505"/>
          </a:xfrm>
          <a:prstGeom prst="rect">
            <a:avLst/>
          </a:prstGeom>
        </p:spPr>
      </p:pic>
      <p:pic>
        <p:nvPicPr>
          <p:cNvPr id="4" name="Пение птиц - Утро в лесу (www.hotplayer.ru)">
            <a:hlinkClick r:id="" action="ppaction://media"/>
            <a:extLst>
              <a:ext uri="{FF2B5EF4-FFF2-40B4-BE49-F238E27FC236}">
                <a16:creationId xmlns:a16="http://schemas.microsoft.com/office/drawing/2014/main" id="{2821F348-F114-4136-AA08-DAC023E86C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52765" y="20256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09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400" advTm="7182">
        <p14:doors dir="vert"/>
      </p:transition>
    </mc:Choice>
    <mc:Fallback>
      <p:transition spd="slow" advTm="71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0.20046 L 0.45338 0.01782 " pathEditMode="relative" rAng="0" ptsTypes="AA">
                                      <p:cBhvr>
                                        <p:cTn id="6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-9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2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98" objId="4"/>
        <p14:stopEvt time="7182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5546219"/>
            <a:ext cx="5294435" cy="920599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птичка-скворушка,</a:t>
            </a: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Серенькое перышко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5DAD9F-3DC3-41F8-B4E6-C02027BAE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168" y="102549"/>
            <a:ext cx="4910449" cy="6547266"/>
          </a:xfrm>
          <a:prstGeom prst="rect">
            <a:avLst/>
          </a:prstGeom>
        </p:spPr>
      </p:pic>
      <p:pic>
        <p:nvPicPr>
          <p:cNvPr id="5" name="Пение птиц - Утро в лесу (www.hotplayer.ru)">
            <a:hlinkClick r:id="" action="ppaction://media"/>
            <a:extLst>
              <a:ext uri="{FF2B5EF4-FFF2-40B4-BE49-F238E27FC236}">
                <a16:creationId xmlns:a16="http://schemas.microsoft.com/office/drawing/2014/main" id="{A49EF603-B519-4D2F-A6C6-CF8497DB41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3726" y="16372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715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316">
        <p14:doors dir="vert"/>
      </p:transition>
    </mc:Choice>
    <mc:Fallback>
      <p:transition spd="slow" advTm="73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58" objId="5"/>
        <p14:stopEvt time="7316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8867" y="5896598"/>
            <a:ext cx="4973653" cy="902746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Эта-зяблик,</a:t>
            </a: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Эта-стриж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24ABC8-A082-4C48-87F0-17C59C757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0" y="0"/>
            <a:ext cx="7862131" cy="5896598"/>
          </a:xfrm>
          <a:prstGeom prst="rect">
            <a:avLst/>
          </a:prstGeom>
        </p:spPr>
      </p:pic>
      <p:pic>
        <p:nvPicPr>
          <p:cNvPr id="5" name="Пение птиц - Утро в лесу (www.hotplayer.ru)">
            <a:hlinkClick r:id="" action="ppaction://media"/>
            <a:extLst>
              <a:ext uri="{FF2B5EF4-FFF2-40B4-BE49-F238E27FC236}">
                <a16:creationId xmlns:a16="http://schemas.microsoft.com/office/drawing/2014/main" id="{E363305D-BFB3-4864-BA53-928C720B70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17922" y="18936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7489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266">
        <p14:doors dir="vert"/>
      </p:transition>
    </mc:Choice>
    <mc:Fallback>
      <p:transition spd="slow" advTm="72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72" objId="5"/>
        <p14:stopEvt time="7266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1179" y="5238570"/>
            <a:ext cx="5149156" cy="116223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Воробей, снегирь-сосед,</a:t>
            </a: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вам зимой обед!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9F715E-F621-49B7-9A3D-E4D375D61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24" y="117503"/>
            <a:ext cx="6876516" cy="5157387"/>
          </a:xfrm>
          <a:prstGeom prst="rect">
            <a:avLst/>
          </a:prstGeom>
        </p:spPr>
      </p:pic>
      <p:pic>
        <p:nvPicPr>
          <p:cNvPr id="5" name="Пение птиц - Утро в лесу (www.hotplayer.ru)">
            <a:hlinkClick r:id="" action="ppaction://media"/>
            <a:extLst>
              <a:ext uri="{FF2B5EF4-FFF2-40B4-BE49-F238E27FC236}">
                <a16:creationId xmlns:a16="http://schemas.microsoft.com/office/drawing/2014/main" id="{6B135A9F-1ABA-48B2-9291-2E5CF722B9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6157" y="155177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86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049">
        <p14:doors dir="vert"/>
      </p:transition>
    </mc:Choice>
    <mc:Fallback>
      <p:transition spd="slow" advTm="70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77" objId="5"/>
        <p14:stopEvt time="7049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122" y="4948016"/>
            <a:ext cx="10994480" cy="1416254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кормушки смастерили.</a:t>
            </a:r>
            <a:br>
              <a:rPr 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столовую открыли!!!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81CB6C-D175-4F51-B303-7ADEB9D5D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6" y="0"/>
            <a:ext cx="3380752" cy="45076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3B06E1-7D31-4DC6-A9A9-B672349A3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10" y="1"/>
            <a:ext cx="3499503" cy="46660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7638DA-E315-4587-98FD-F48A82D203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852" y="623607"/>
            <a:ext cx="4438928" cy="4042398"/>
          </a:xfrm>
          <a:prstGeom prst="rect">
            <a:avLst/>
          </a:prstGeom>
        </p:spPr>
      </p:pic>
      <p:pic>
        <p:nvPicPr>
          <p:cNvPr id="7" name="Пение птиц - Утро в лесу (www.hotplayer.ru)">
            <a:hlinkClick r:id="" action="ppaction://media"/>
            <a:extLst>
              <a:ext uri="{FF2B5EF4-FFF2-40B4-BE49-F238E27FC236}">
                <a16:creationId xmlns:a16="http://schemas.microsoft.com/office/drawing/2014/main" id="{24DCB6A1-281F-4B0A-9499-2879F4FB6A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3425" y="444227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97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033">
        <p14:doors dir="vert"/>
      </p:transition>
    </mc:Choice>
    <mc:Fallback>
      <p:transition spd="slow" advTm="7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94" objId="7"/>
        <p14:stopEvt time="7033" objId="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D300A45-241B-484A-8AB7-E4E106A9140C}" vid="{035C38CC-2C83-46D0-869F-FABCD5E447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AAC4FE-6AA2-4812-A805-2E0A445923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3FA65F-4361-4E04-8BDA-4F8256B2EBC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D7DA39ED-743A-42D6-9416-1284B80FBA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птичками</Template>
  <TotalTime>39</TotalTime>
  <Words>159</Words>
  <Application>Microsoft Office PowerPoint</Application>
  <PresentationFormat>Широкоэкранный</PresentationFormat>
  <Paragraphs>10</Paragraphs>
  <Slides>10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Segoe UI</vt:lpstr>
      <vt:lpstr>Segoe UI Light</vt:lpstr>
      <vt:lpstr>Times New Roman</vt:lpstr>
      <vt:lpstr>Тема1</vt:lpstr>
      <vt:lpstr>  МБДОУ №31 «Золотая рыбка» ст.Кривянская  ДЕНЬ ПТИЦ</vt:lpstr>
      <vt:lpstr>Пой-ка, подпевай-ка Десять птичек-стайка</vt:lpstr>
      <vt:lpstr>Эта птичка-соловей, Эта птичка -воробей</vt:lpstr>
      <vt:lpstr>Эта птичка-совушка, сонная головушка</vt:lpstr>
      <vt:lpstr>Эта птичка-свиристель, Эта птичка-коростель</vt:lpstr>
      <vt:lpstr>Эта птичка-скворушка, Серенькое перышко</vt:lpstr>
      <vt:lpstr>Эта-зяблик, Эта-стриж</vt:lpstr>
      <vt:lpstr>Воробей, снегирь-сосед, Будет вам зимой обед!</vt:lpstr>
      <vt:lpstr>Мы кормушки смастерили. Мы столовую открыли!!!</vt:lpstr>
      <vt:lpstr>В МБДОУ №31 «Золотая рыбка» прошли дни Всероссийской акции  «День птиц». За это время дети участвовали в квестах и викторинах, занимались лепкой, рисованием, аппликацией. Узнали много нового и интересного о жизни птиц нашего края. Воспитатели во всех возрастных группах проводили беседы о пользе птиц в нашей жизни, о птицах Донского края.  В акции приняли участие 86 воспитанников, 14 педагогов и 28 родителей.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№31 «Золотая рыбка» ст.Кривянская  ДЕНЬ ПТИЦ</dc:title>
  <dc:creator>User</dc:creator>
  <cp:lastModifiedBy>User</cp:lastModifiedBy>
  <cp:revision>5</cp:revision>
  <dcterms:created xsi:type="dcterms:W3CDTF">2021-04-07T06:30:15Z</dcterms:created>
  <dcterms:modified xsi:type="dcterms:W3CDTF">2021-04-07T07:11:02Z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