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92" r:id="rId5"/>
    <p:sldId id="293" r:id="rId6"/>
    <p:sldId id="296" r:id="rId7"/>
    <p:sldId id="294" r:id="rId8"/>
    <p:sldId id="295" r:id="rId9"/>
    <p:sldId id="297" r:id="rId10"/>
    <p:sldId id="298" r:id="rId11"/>
    <p:sldId id="299" r:id="rId12"/>
    <p:sldId id="300" r:id="rId13"/>
    <p:sldId id="303" r:id="rId14"/>
    <p:sldId id="302" r:id="rId15"/>
    <p:sldId id="304" r:id="rId16"/>
  </p:sldIdLst>
  <p:sldSz cx="9144000" cy="6858000" type="screen4x3"/>
  <p:notesSz cx="6858000" cy="9144000"/>
  <p:defaultTextStyle>
    <a:defPPr rtl="0">
      <a:defRPr lang="ru-ru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0730" autoAdjust="0"/>
  </p:normalViewPr>
  <p:slideViewPr>
    <p:cSldViewPr>
      <p:cViewPr varScale="1">
        <p:scale>
          <a:sx n="114" d="100"/>
          <a:sy n="114" d="100"/>
        </p:scale>
        <p:origin x="150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76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7491C41-FA13-4AE2-A1EB-DBEDC1E6E8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4BB7BE-6FDD-4A1B-89EF-5CEA750F7D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7D06A5-0303-4092-A1FF-3DE035B643A7}" type="datetime1">
              <a:rPr lang="ru-RU" smtClean="0"/>
              <a:t>13.04.2021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312DAD-8F63-48FE-BA14-6EC54042D0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3315EEF-F52A-4033-886F-6129CBF4AF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94ED236-93D1-4074-ADBA-531A625F6D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47849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pPr rtl="0"/>
            <a:fld id="{69FF35EC-317C-49E1-B50D-83D46D29972A}" type="datetime1">
              <a:rPr lang="ru-RU" noProof="0" smtClean="0"/>
              <a:t>13.04.2021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pPr rtl="0"/>
            <a:fld id="{87D77045-401A-4D5E-BFE3-54C21A8A663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7D77045-401A-4D5E-BFE3-54C21A8A6634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594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7D77045-401A-4D5E-BFE3-54C21A8A6634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0389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7D77045-401A-4D5E-BFE3-54C21A8A6634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4241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7D77045-401A-4D5E-BFE3-54C21A8A6634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673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7D77045-401A-4D5E-BFE3-54C21A8A6634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38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7D77045-401A-4D5E-BFE3-54C21A8A6634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86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7D77045-401A-4D5E-BFE3-54C21A8A6634}" type="slidenum">
              <a:rPr lang="ru-RU" smtClean="0"/>
              <a:pPr rtl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482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7D77045-401A-4D5E-BFE3-54C21A8A6634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602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7D77045-401A-4D5E-BFE3-54C21A8A6634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267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7D77045-401A-4D5E-BFE3-54C21A8A6634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8989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7D77045-401A-4D5E-BFE3-54C21A8A6634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857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7D77045-401A-4D5E-BFE3-54C21A8A6634}" type="slidenum">
              <a:rPr lang="ru-RU" smtClean="0"/>
              <a:pPr rtl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01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312C91-A626-44BD-9D80-3624C0792878}"/>
              </a:ext>
            </a:extLst>
          </p:cNvPr>
          <p:cNvSpPr/>
          <p:nvPr userDrawn="1"/>
        </p:nvSpPr>
        <p:spPr>
          <a:xfrm>
            <a:off x="0" y="2372264"/>
            <a:ext cx="9144000" cy="2113472"/>
          </a:xfrm>
          <a:prstGeom prst="rect">
            <a:avLst/>
          </a:prstGeom>
          <a:solidFill>
            <a:schemeClr val="bg2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 rtlCol="0"/>
          <a:lstStyle>
            <a:lvl1pPr>
              <a:defRPr>
                <a:latin typeface="+mn-lt"/>
                <a:cs typeface="Arial" pitchFamily="34" charset="0"/>
              </a:defRPr>
            </a:lvl1pPr>
            <a:extLst/>
          </a:lstStyle>
          <a:p>
            <a:pPr rtl="0"/>
            <a:fld id="{4D2EC68E-8A61-47F2-9523-8979F4EF0499}" type="datetime1">
              <a:rPr lang="ru-RU" noProof="0" smtClean="0"/>
              <a:t>13.04.2021</a:t>
            </a:fld>
            <a:endParaRPr lang="ru-RU" noProof="0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 rtlCol="0"/>
          <a:lstStyle/>
          <a:p>
            <a:pPr rtl="0"/>
            <a:fld id="{72AC53DF-4216-466D-99A7-94400E6C2A25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 hasCustomPrompt="1"/>
          </p:nvPr>
        </p:nvSpPr>
        <p:spPr>
          <a:xfrm>
            <a:off x="457200" y="2819400"/>
            <a:ext cx="8229600" cy="691896"/>
          </a:xfrm>
        </p:spPr>
        <p:txBody>
          <a:bodyPr rtlCol="0"/>
          <a:lstStyle>
            <a:lvl1pPr marR="9144" algn="ctr">
              <a:defRPr sz="3800" cap="all" spc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extLst/>
          </a:lstStyle>
          <a:p>
            <a:pPr rtl="0"/>
            <a:r>
              <a:rPr lang="ru-RU" noProof="0" dirty="0"/>
              <a:t>Щелкните, чтобы изменить стиль заголовка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38821DBD-8C89-4419-93B6-FC276602F9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3638551"/>
            <a:ext cx="8229600" cy="639762"/>
          </a:xfrm>
        </p:spPr>
        <p:txBody>
          <a:bodyPr rtlCol="0" anchor="ctr"/>
          <a:lstStyle>
            <a:lvl1pPr marL="73152" indent="0" algn="ctr">
              <a:buNone/>
              <a:defRPr sz="2400" b="0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marL="0" rtl="0">
              <a:spcBef>
                <a:spcPts val="0"/>
              </a:spcBef>
            </a:pPr>
            <a:r>
              <a:rPr lang="ru-RU" noProof="0" dirty="0"/>
              <a:t>Ваше имя, имя преподавателя</a:t>
            </a:r>
          </a:p>
          <a:p>
            <a:pPr marL="0" rtl="0">
              <a:spcBef>
                <a:spcPts val="0"/>
              </a:spcBef>
            </a:pPr>
            <a:r>
              <a:rPr lang="ru-RU" noProof="0" dirty="0"/>
              <a:t>Учебное заведение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 rtlCol="0"/>
          <a:lstStyle>
            <a:lvl1pPr algn="ctr">
              <a:defRPr b="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defRPr>
            </a:lvl1pPr>
            <a:extLst/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 rtlCol="0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>
                <a:latin typeface="+mn-lt"/>
              </a:defRPr>
            </a:lvl5pPr>
            <a:extLst/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53F968-2D4E-4C06-B7AC-972B8BC508AE}" type="datetime1">
              <a:rPr lang="ru-RU" noProof="0" smtClean="0"/>
              <a:t>13.04.2021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AD93096-5B34-4342-9326-69289CEAE4C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  <a:effectLst/>
        </p:spPr>
        <p:txBody>
          <a:bodyPr rtlCol="0"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>
              <a:buNone/>
              <a:defRPr lang="en-US" sz="3800" b="1" cap="all" dirty="0">
                <a:ln/>
                <a:solidFill>
                  <a:schemeClr val="tx1"/>
                </a:solidFill>
                <a:effectLst/>
              </a:defRPr>
            </a:lvl1pPr>
            <a:extLst/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rtlCol="0" anchor="t"/>
          <a:lstStyle>
            <a:lvl1pPr marL="374904"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9BAA3F-4E13-4377-BC52-9DD67DEF107B}" type="datetime1">
              <a:rPr lang="ru-RU" noProof="0" smtClean="0"/>
              <a:t>13.04.2021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AD93096-5B34-4342-9326-69289CEAE4C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18D2517-69F4-4EEB-BA9B-124035414E7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cap="all" baseline="0" noProof="0" dirty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464344" y="1371600"/>
            <a:ext cx="4038600" cy="4525963"/>
          </a:xfrm>
        </p:spPr>
        <p:txBody>
          <a:bodyPr rtlCol="0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4655344" y="1371600"/>
            <a:ext cx="4038600" cy="4525963"/>
          </a:xfrm>
        </p:spPr>
        <p:txBody>
          <a:bodyPr rtlCol="0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extLst/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pPr rtl="0"/>
            <a:fld id="{B96972EE-898D-473C-97E7-8253A1823BCB}" type="datetime1">
              <a:rPr lang="ru-RU" noProof="0" smtClean="0"/>
              <a:t>13.04.2021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pPr rtl="0"/>
            <a:fld id="{1AD93096-5B34-4342-9326-69289CEAE4C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77D2D04-D600-459B-9F6A-C192EF58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44" y="684306"/>
            <a:ext cx="8229600" cy="53489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rtlCol="0"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rtlCol="0"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 rtlCol="0"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extLst/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2707D0-93D7-48A2-B277-0673F0A968EE}" type="datetime1">
              <a:rPr lang="ru-RU" noProof="0" smtClean="0"/>
              <a:t>13.04.2021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AD93096-5B34-4342-9326-69289CEAE4C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03F32D9-F201-4186-8FF1-887330D7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4306"/>
            <a:ext cx="8229600" cy="53489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E87730-9224-47B1-A78D-BF4D0A271030}" type="datetime1">
              <a:rPr lang="ru-RU" noProof="0" smtClean="0"/>
              <a:t>13.04.2021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AD93096-5B34-4342-9326-69289CEAE4C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BB1C106-1615-4E06-A823-0509AD3E5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FDC103-FA3D-499E-8BE7-24207C209175}" type="datetime1">
              <a:rPr lang="ru-RU" noProof="0" smtClean="0"/>
              <a:t>13.04.2021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AD93096-5B34-4342-9326-69289CEAE4C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2514600" cy="4330700"/>
          </a:xfrm>
        </p:spPr>
        <p:txBody>
          <a:bodyPr rtlCol="0"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3429000" y="1676400"/>
            <a:ext cx="5486400" cy="433070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EB93FA-2F09-41D6-97DE-6D9D0354F1F2}" type="datetime1">
              <a:rPr lang="ru-RU" noProof="0" smtClean="0"/>
              <a:t>13.04.2021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AD93096-5B34-4342-9326-69289CEAE4C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6AFC381-8884-4AE0-8F31-E6B5C86A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4306"/>
            <a:ext cx="8229600" cy="53489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EE1EBC-E51B-4190-8159-3AE4D1D4E97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cap="all" baseline="0" noProof="0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85800" y="684306"/>
            <a:ext cx="7772400" cy="534894"/>
          </a:xfrm>
          <a:prstGeom prst="rect">
            <a:avLst/>
          </a:prstGeom>
        </p:spPr>
        <p:txBody>
          <a:bodyPr vert="horz" rtlCol="0" anchor="t">
            <a:no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85800" y="1582777"/>
            <a:ext cx="7772400" cy="45720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100">
                <a:solidFill>
                  <a:schemeClr val="tx2"/>
                </a:solidFill>
              </a:defRPr>
            </a:lvl1pPr>
            <a:extLst/>
          </a:lstStyle>
          <a:p>
            <a:pPr rtl="0"/>
            <a:fld id="{2504655D-932A-4FA9-9037-2261D8553AD8}" type="datetime1">
              <a:rPr lang="ru-RU" sz="1100" noProof="0" smtClean="0">
                <a:solidFill>
                  <a:schemeClr val="tx2"/>
                </a:solidFill>
              </a:rPr>
              <a:t>13.04.2021</a:t>
            </a:fld>
            <a:endParaRPr lang="ru-RU" sz="1100" noProof="0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 rtl="0"/>
            <a:endParaRPr lang="ru-RU" noProof="0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l" rtl="0"/>
            <a:fld id="{72AC53DF-4216-466D-99A7-94400E6C2A25}" type="slidenum">
              <a:rPr lang="ru-RU" sz="1200" noProof="0" smtClean="0">
                <a:solidFill>
                  <a:schemeClr val="tx2"/>
                </a:solidFill>
              </a:rPr>
              <a:pPr algn="l"/>
              <a:t>‹#›</a:t>
            </a:fld>
            <a:endParaRPr lang="ru-RU" sz="1200" noProof="0" dirty="0">
              <a:solidFill>
                <a:schemeClr val="tx2"/>
              </a:solidFill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30315360-7115-4341-8A2E-EB70634BF6AE}"/>
              </a:ext>
            </a:extLst>
          </p:cNvPr>
          <p:cNvCxnSpPr/>
          <p:nvPr userDrawn="1"/>
        </p:nvCxnSpPr>
        <p:spPr>
          <a:xfrm>
            <a:off x="4076700" y="1371600"/>
            <a:ext cx="9906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sz="3200" kern="1200" cap="all" spc="-150" baseline="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Arial" pitchFamily="34" charset="0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sz="1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sz="16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>
                <a:solidFill>
                  <a:schemeClr val="tx1"/>
                </a:solidFill>
              </a:rPr>
              <a:t>День Космонавтики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84735A-F5BB-4C4D-93E0-8DCF8CEA9F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wrap="square" tIns="0" rtlCol="0">
            <a:normAutofit/>
          </a:bodyPr>
          <a:lstStyle/>
          <a:p>
            <a:pPr marL="0" rtl="0">
              <a:spcBef>
                <a:spcPts val="0"/>
              </a:spcBef>
            </a:pPr>
            <a:r>
              <a:rPr lang="ru-RU" dirty="0"/>
              <a:t>В МБДОУ №31 «Золотая рыбка»</a:t>
            </a:r>
          </a:p>
        </p:txBody>
      </p:sp>
      <p:pic>
        <p:nvPicPr>
          <p:cNvPr id="3" name="kosmiceskaa-muzyka-polet-k-dalekim-zvezdam-nadezda-celovecestva-na-obretenie-poterannogo-raa_(mp3baza.net) (1)">
            <a:hlinkClick r:id="" action="ppaction://media"/>
            <a:extLst>
              <a:ext uri="{FF2B5EF4-FFF2-40B4-BE49-F238E27FC236}">
                <a16:creationId xmlns:a16="http://schemas.microsoft.com/office/drawing/2014/main" id="{AA47B412-852A-4CC0-A424-4C5172B872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0"/>
    </mc:Choice>
    <mc:Fallback>
      <p:transition spd="slow" advTm="7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14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865418-55F0-4CA0-BFBC-36A129661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4D8A8E-7814-4A26-B657-0C39BC8DE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1010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9"/>
    </mc:Choice>
    <mc:Fallback>
      <p:transition spd="slow" advTm="5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6A3CB3-6F75-4773-890A-1544ECC10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24"/>
            <a:ext cx="5724128" cy="42930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600CD1-236F-40ED-8D16-EFE0E2E0D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2996952"/>
            <a:ext cx="5408960" cy="3722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594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9"/>
    </mc:Choice>
    <mc:Fallback>
      <p:transition spd="slow" advTm="6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2D1703-6C2E-461E-B25E-866D443FDDB2}"/>
              </a:ext>
            </a:extLst>
          </p:cNvPr>
          <p:cNvSpPr txBox="1"/>
          <p:nvPr/>
        </p:nvSpPr>
        <p:spPr>
          <a:xfrm>
            <a:off x="1547664" y="1484784"/>
            <a:ext cx="66967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космической ракете</a:t>
            </a:r>
          </a:p>
          <a:p>
            <a:pPr algn="ctr"/>
            <a:r>
              <a:rPr lang="ru-RU" sz="3600" b="1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названием «ВОСТОК»</a:t>
            </a:r>
          </a:p>
          <a:p>
            <a:pPr algn="ctr"/>
            <a:r>
              <a:rPr lang="ru-RU" sz="3600" b="1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первым на планете</a:t>
            </a:r>
          </a:p>
          <a:p>
            <a:pPr algn="ctr"/>
            <a:r>
              <a:rPr lang="ru-RU" sz="3600" b="1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Подняться к звездам смог.</a:t>
            </a:r>
          </a:p>
          <a:p>
            <a:pPr algn="ctr"/>
            <a:r>
              <a:rPr lang="ru-RU" sz="3600" b="1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 об этом песни</a:t>
            </a:r>
          </a:p>
          <a:p>
            <a:pPr algn="ctr"/>
            <a:r>
              <a:rPr lang="ru-RU" sz="3600" b="1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Весенняя капель:</a:t>
            </a:r>
          </a:p>
          <a:p>
            <a:pPr algn="ctr"/>
            <a:r>
              <a:rPr lang="ru-RU" sz="3600" b="1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Навеки будут вместе</a:t>
            </a:r>
          </a:p>
          <a:p>
            <a:pPr algn="ctr"/>
            <a:r>
              <a:rPr lang="ru-RU" sz="3600" b="1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Гагарин и апрель!</a:t>
            </a:r>
          </a:p>
        </p:txBody>
      </p:sp>
    </p:spTree>
    <p:extLst>
      <p:ext uri="{BB962C8B-B14F-4D97-AF65-F5344CB8AC3E}">
        <p14:creationId xmlns:p14="http://schemas.microsoft.com/office/powerpoint/2010/main" val="354666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0"/>
    </mc:Choice>
    <mc:Fallback>
      <p:transition spd="slow" advTm="819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DD190-2899-41AA-BD12-572F1DCF4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04" y="391353"/>
            <a:ext cx="8100392" cy="60752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3"/>
    </mc:Choice>
    <mc:Fallback>
      <p:transition spd="slow" advTm="6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402CBA-2463-4842-991C-4596C8B34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9" y="116632"/>
            <a:ext cx="4968552" cy="39604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686DC9-6F3E-4829-AE12-BBCA4E5A1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1579175"/>
            <a:ext cx="3975906" cy="5301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48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3"/>
    </mc:Choice>
    <mc:Fallback>
      <p:transition spd="slow" advTm="6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C8978F-CE4A-422F-A651-4767C55E6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04118"/>
            <a:ext cx="8608653" cy="64497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3"/>
    </mc:Choice>
    <mc:Fallback>
      <p:transition spd="slow" advTm="5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F1A06C-CE8D-4870-9623-0B0AA824E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65769" cy="4244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250CCA-9EA8-4236-A04E-D5687AD17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1210444"/>
            <a:ext cx="5345654" cy="40050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C3D3AD-75B2-424A-A45C-DA1869D9E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245868"/>
            <a:ext cx="4716016" cy="3533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157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7"/>
    </mc:Choice>
    <mc:Fallback>
      <p:transition spd="slow" advTm="8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5C1973-A412-4B70-9BB3-78C9993AF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4" y="0"/>
            <a:ext cx="5578769" cy="41840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DEBA0B-4A74-4935-93BF-3268E88BF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246" y="0"/>
            <a:ext cx="3921900" cy="522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92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7"/>
    </mc:Choice>
    <mc:Fallback>
      <p:transition spd="slow" advTm="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FD1345-FF95-4A83-9D98-2390F86C2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486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8"/>
    </mc:Choice>
    <mc:Fallback>
      <p:transition spd="slow" advTm="5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D5A74F-BCB3-40A8-A478-090F07F00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6632"/>
            <a:ext cx="3759882" cy="50131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50BD6A-9BB2-4505-92D3-C42E6EAFC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32832"/>
            <a:ext cx="4299942" cy="5733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260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2"/>
    </mc:Choice>
    <mc:Fallback>
      <p:transition spd="slow" advTm="6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D1B7E0-D2FA-4968-AB42-FF88CBE8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28"/>
            <a:ext cx="4176464" cy="55686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0BED86-B97C-4D3B-8824-9025971B7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548680"/>
            <a:ext cx="4621617" cy="61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0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3"/>
    </mc:Choice>
    <mc:Fallback>
      <p:transition spd="slow" advTm="266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roducingPowerPoint2016">
  <a:themeElements>
    <a:clrScheme name="Custom 57">
      <a:dk1>
        <a:srgbClr val="262140"/>
      </a:dk1>
      <a:lt1>
        <a:srgbClr val="FFFFFF"/>
      </a:lt1>
      <a:dk2>
        <a:srgbClr val="3A3363"/>
      </a:dk2>
      <a:lt2>
        <a:srgbClr val="FFFFFF"/>
      </a:lt2>
      <a:accent1>
        <a:srgbClr val="F3D569"/>
      </a:accent1>
      <a:accent2>
        <a:srgbClr val="7DC6F3"/>
      </a:accent2>
      <a:accent3>
        <a:srgbClr val="F3D569"/>
      </a:accent3>
      <a:accent4>
        <a:srgbClr val="2F4B83"/>
      </a:accent4>
      <a:accent5>
        <a:srgbClr val="13C4D7"/>
      </a:accent5>
      <a:accent6>
        <a:srgbClr val="07AD85"/>
      </a:accent6>
      <a:hlink>
        <a:srgbClr val="ECBE18"/>
      </a:hlink>
      <a:folHlink>
        <a:srgbClr val="ECBE18"/>
      </a:folHlink>
    </a:clrScheme>
    <a:fontScheme name="Custom 33">
      <a:majorFont>
        <a:latin typeface="Microsoft Sans Serif"/>
        <a:ea typeface=""/>
        <a:cs typeface=""/>
      </a:majorFont>
      <a:minorFont>
        <a:latin typeface="Calibri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5087604_TF10290551.potx" id="{85DCBA97-30D9-4C38-A60A-93B33BE66A63}" vid="{F030C81A-4155-46F2-B619-2B86FC19302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BCF6E7E-493F-47E1-8622-B87CB797AA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5B2BAE-C6CF-4188-9933-F1A818150D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4F8C5F-3299-40B6-8D2E-B3BC119A914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Учебный проект Солнечная система</Template>
  <TotalTime>36</TotalTime>
  <Words>53</Words>
  <Application>Microsoft Office PowerPoint</Application>
  <PresentationFormat>Экран (4:3)</PresentationFormat>
  <Paragraphs>22</Paragraphs>
  <Slides>12</Slides>
  <Notes>12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Calibri</vt:lpstr>
      <vt:lpstr>Microsoft Sans Serif</vt:lpstr>
      <vt:lpstr>Times New Roman</vt:lpstr>
      <vt:lpstr>Wingdings</vt:lpstr>
      <vt:lpstr>Wingdings 2</vt:lpstr>
      <vt:lpstr>Wingdings 3</vt:lpstr>
      <vt:lpstr>IntroducingPowerPoint2016</vt:lpstr>
      <vt:lpstr>День Космонавтики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Космонавтики</dc:title>
  <dc:creator>User</dc:creator>
  <cp:lastModifiedBy>User</cp:lastModifiedBy>
  <cp:revision>4</cp:revision>
  <dcterms:created xsi:type="dcterms:W3CDTF">2021-04-13T05:23:28Z</dcterms:created>
  <dcterms:modified xsi:type="dcterms:W3CDTF">2021-04-13T06:00:08Z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